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61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ol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6" name="Segnaposto data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93AA9-0523-4A46-8CF2-0EE0E52B992C}" type="datetimeFigureOut">
              <a:rPr lang="it-IT" smtClean="0"/>
              <a:t>04/01/2013</a:t>
            </a:fld>
            <a:endParaRPr 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092FEF9-1C20-46E2-8C0A-DE950C2AE54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o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7" name="Segnaposto contenut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93AA9-0523-4A46-8CF2-0EE0E52B992C}" type="datetimeFigureOut">
              <a:rPr lang="it-IT" smtClean="0"/>
              <a:t>04/01/2013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092FEF9-1C20-46E2-8C0A-DE950C2AE54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93AA9-0523-4A46-8CF2-0EE0E52B992C}" type="datetimeFigureOut">
              <a:rPr lang="it-IT" smtClean="0"/>
              <a:t>04/01/2013</a:t>
            </a:fld>
            <a:endParaRPr lang="it-IT"/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FEF9-1C20-46E2-8C0A-DE950C2AE54E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4" name="Segnaposto contenuto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93AA9-0523-4A46-8CF2-0EE0E52B992C}" type="datetimeFigureOut">
              <a:rPr lang="it-IT" smtClean="0"/>
              <a:t>04/01/2013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1" name="Segnaposto numero diapos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FEF9-1C20-46E2-8C0A-DE950C2AE54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25" name="Segnaposto testo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8" name="Segnaposto contenuto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93AA9-0523-4A46-8CF2-0EE0E52B992C}" type="datetimeFigureOut">
              <a:rPr lang="it-IT" smtClean="0"/>
              <a:t>04/01/2013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092FEF9-1C20-46E2-8C0A-DE950C2AE54E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93AA9-0523-4A46-8CF2-0EE0E52B992C}" type="datetimeFigureOut">
              <a:rPr lang="it-IT" smtClean="0"/>
              <a:t>04/01/2013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FEF9-1C20-46E2-8C0A-DE950C2AE54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93AA9-0523-4A46-8CF2-0EE0E52B992C}" type="datetimeFigureOut">
              <a:rPr lang="it-IT" smtClean="0"/>
              <a:t>04/01/2013</a:t>
            </a:fld>
            <a:endParaRPr lang="it-IT"/>
          </a:p>
        </p:txBody>
      </p:sp>
      <p:sp>
        <p:nvSpPr>
          <p:cNvPr id="24" name="Segnaposto piè di pagina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FEF9-1C20-46E2-8C0A-DE950C2AE54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ol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6" name="Segnaposto testo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contenuto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93AA9-0523-4A46-8CF2-0EE0E52B992C}" type="datetimeFigureOut">
              <a:rPr lang="it-IT" smtClean="0"/>
              <a:t>04/01/2013</a:t>
            </a:fld>
            <a:endParaRPr lang="it-IT"/>
          </a:p>
        </p:txBody>
      </p:sp>
      <p:sp>
        <p:nvSpPr>
          <p:cNvPr id="29" name="Segnaposto piè di pagina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FEF9-1C20-46E2-8C0A-DE950C2AE54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immagin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93AA9-0523-4A46-8CF2-0EE0E52B992C}" type="datetimeFigureOut">
              <a:rPr lang="it-IT" smtClean="0"/>
              <a:t>04/01/2013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1" name="Segnaposto numero diapos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FEF9-1C20-46E2-8C0A-DE950C2AE54E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6" name="Segnaposto testo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93AA9-0523-4A46-8CF2-0EE0E52B992C}" type="datetimeFigureOut">
              <a:rPr lang="it-IT" smtClean="0"/>
              <a:t>04/01/2013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FEF9-1C20-46E2-8C0A-DE950C2AE54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93AA9-0523-4A46-8CF2-0EE0E52B992C}" type="datetimeFigureOut">
              <a:rPr lang="it-IT" smtClean="0"/>
              <a:t>04/01/2013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FEF9-1C20-46E2-8C0A-DE950C2AE54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egnaposto testo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1" name="Segnaposto dat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2893AA9-0523-4A46-8CF2-0EE0E52B992C}" type="datetimeFigureOut">
              <a:rPr lang="it-IT" smtClean="0"/>
              <a:t>04/01/2013</a:t>
            </a:fld>
            <a:endParaRPr lang="it-IT"/>
          </a:p>
        </p:txBody>
      </p:sp>
      <p:sp>
        <p:nvSpPr>
          <p:cNvPr id="28" name="Segnaposto piè di pagina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092FEF9-1C20-46E2-8C0A-DE950C2AE54E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itolo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342romanempiremap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43057"/>
            <a:ext cx="8424936" cy="6225091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211960" y="404664"/>
            <a:ext cx="4608512" cy="1800200"/>
          </a:xfr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50800" dist="50800" dir="5400000" algn="ctr" rotWithShape="0">
              <a:schemeClr val="accent1">
                <a:lumMod val="20000"/>
                <a:lumOff val="80000"/>
              </a:scheme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it-IT" sz="3700" dirty="0" smtClean="0"/>
              <a:t/>
            </a:r>
            <a:br>
              <a:rPr lang="it-IT" sz="3700" dirty="0" smtClean="0"/>
            </a:br>
            <a:r>
              <a:rPr lang="it-IT" sz="3700" dirty="0" smtClean="0"/>
              <a:t>ANCIENT ROME</a:t>
            </a:r>
            <a:br>
              <a:rPr lang="it-IT" sz="3700" dirty="0" smtClean="0"/>
            </a:br>
            <a:endParaRPr lang="it-IT" sz="3700" dirty="0"/>
          </a:p>
        </p:txBody>
      </p:sp>
      <p:pic>
        <p:nvPicPr>
          <p:cNvPr id="5" name="Immagine 4" descr="roman soldi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11077" y="4509120"/>
            <a:ext cx="1925419" cy="223942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4365104"/>
            <a:ext cx="8244408" cy="2204864"/>
          </a:xfrm>
        </p:spPr>
        <p:txBody>
          <a:bodyPr>
            <a:normAutofit/>
          </a:bodyPr>
          <a:lstStyle/>
          <a:p>
            <a:r>
              <a:rPr lang="it-IT" dirty="0" smtClean="0"/>
              <a:t>2,000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ago…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   </a:t>
            </a:r>
            <a:r>
              <a:rPr lang="it-IT" dirty="0" err="1" smtClean="0"/>
              <a:t>Rome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the capital </a:t>
            </a:r>
            <a:r>
              <a:rPr lang="it-IT" dirty="0" err="1" smtClean="0"/>
              <a:t>of</a:t>
            </a:r>
            <a:r>
              <a:rPr lang="it-IT" dirty="0" smtClean="0"/>
              <a:t> the Roman Empire and </a:t>
            </a:r>
            <a:r>
              <a:rPr lang="it-IT" dirty="0" err="1" smtClean="0"/>
              <a:t>rules</a:t>
            </a:r>
            <a:r>
              <a:rPr lang="it-IT" dirty="0" smtClean="0"/>
              <a:t> the </a:t>
            </a:r>
            <a:r>
              <a:rPr lang="it-IT" dirty="0" err="1" smtClean="0"/>
              <a:t>lands</a:t>
            </a:r>
            <a:r>
              <a:rPr lang="it-IT" dirty="0" smtClean="0"/>
              <a:t> </a:t>
            </a:r>
            <a:r>
              <a:rPr lang="it-IT" dirty="0" err="1" smtClean="0"/>
              <a:t>around</a:t>
            </a:r>
            <a:r>
              <a:rPr lang="it-IT" dirty="0" smtClean="0"/>
              <a:t> the </a:t>
            </a:r>
            <a:r>
              <a:rPr lang="it-IT" dirty="0" err="1" smtClean="0"/>
              <a:t>Mediterranean</a:t>
            </a:r>
            <a:r>
              <a:rPr lang="it-IT" dirty="0" smtClean="0"/>
              <a:t> </a:t>
            </a:r>
            <a:r>
              <a:rPr lang="it-IT" dirty="0" err="1" smtClean="0"/>
              <a:t>Sea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4" name="Immagine 3" descr="342romanempiremap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62196" y="260648"/>
            <a:ext cx="6450164" cy="396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 descr="Roman_Empire_with_provinces_in_210_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196752"/>
            <a:ext cx="8568952" cy="5289921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838200"/>
          </a:xfrm>
        </p:spPr>
        <p:txBody>
          <a:bodyPr/>
          <a:lstStyle/>
          <a:p>
            <a:pPr algn="ctr"/>
            <a:r>
              <a:rPr lang="it-IT" dirty="0" smtClean="0"/>
              <a:t>On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map</a:t>
            </a:r>
            <a:r>
              <a:rPr lang="it-IT" dirty="0" smtClean="0"/>
              <a:t>, </a:t>
            </a:r>
            <a:r>
              <a:rPr lang="it-IT" dirty="0" err="1" smtClean="0"/>
              <a:t>today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have…</a:t>
            </a:r>
            <a:endParaRPr lang="it-IT" dirty="0"/>
          </a:p>
        </p:txBody>
      </p:sp>
      <p:sp>
        <p:nvSpPr>
          <p:cNvPr id="6" name="Segnaposto contenuto 4"/>
          <p:cNvSpPr txBox="1">
            <a:spLocks/>
          </p:cNvSpPr>
          <p:nvPr/>
        </p:nvSpPr>
        <p:spPr>
          <a:xfrm>
            <a:off x="3347864" y="1196752"/>
            <a:ext cx="2016224" cy="6480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it-IT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Spain</a:t>
            </a: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egnaposto contenuto 4"/>
          <p:cNvSpPr txBox="1">
            <a:spLocks/>
          </p:cNvSpPr>
          <p:nvPr/>
        </p:nvSpPr>
        <p:spPr>
          <a:xfrm>
            <a:off x="5220072" y="1196752"/>
            <a:ext cx="1872208" cy="6480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France</a:t>
            </a:r>
            <a:endParaRPr kumimoji="0" lang="it-IT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egnaposto contenuto 4"/>
          <p:cNvSpPr txBox="1">
            <a:spLocks/>
          </p:cNvSpPr>
          <p:nvPr/>
        </p:nvSpPr>
        <p:spPr>
          <a:xfrm>
            <a:off x="7164288" y="1196752"/>
            <a:ext cx="1656184" cy="6480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Italy</a:t>
            </a:r>
            <a:endParaRPr kumimoji="0" lang="it-IT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egnaposto contenuto 4"/>
          <p:cNvSpPr txBox="1">
            <a:spLocks/>
          </p:cNvSpPr>
          <p:nvPr/>
        </p:nvSpPr>
        <p:spPr>
          <a:xfrm>
            <a:off x="3347864" y="1844824"/>
            <a:ext cx="1800200" cy="6480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it-IT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Turkey</a:t>
            </a: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egnaposto contenuto 4"/>
          <p:cNvSpPr txBox="1">
            <a:spLocks/>
          </p:cNvSpPr>
          <p:nvPr/>
        </p:nvSpPr>
        <p:spPr>
          <a:xfrm>
            <a:off x="5508104" y="1844824"/>
            <a:ext cx="1800200" cy="6480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Greece</a:t>
            </a:r>
            <a:endParaRPr kumimoji="0" lang="it-IT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egnaposto contenuto 4"/>
          <p:cNvSpPr txBox="1">
            <a:spLocks/>
          </p:cNvSpPr>
          <p:nvPr/>
        </p:nvSpPr>
        <p:spPr>
          <a:xfrm>
            <a:off x="7127776" y="1844824"/>
            <a:ext cx="2016224" cy="6480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it-IT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Egypt</a:t>
            </a: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Segnaposto contenuto 4"/>
          <p:cNvSpPr txBox="1">
            <a:spLocks/>
          </p:cNvSpPr>
          <p:nvPr/>
        </p:nvSpPr>
        <p:spPr>
          <a:xfrm>
            <a:off x="1475656" y="5373216"/>
            <a:ext cx="2592288" cy="6480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</a:t>
            </a:r>
            <a:r>
              <a:rPr kumimoji="0" lang="it-IT" sz="32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Africa</a:t>
            </a: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Segnaposto contenuto 4"/>
          <p:cNvSpPr txBox="1">
            <a:spLocks/>
          </p:cNvSpPr>
          <p:nvPr/>
        </p:nvSpPr>
        <p:spPr>
          <a:xfrm>
            <a:off x="6948264" y="2492896"/>
            <a:ext cx="2016224" cy="6480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England</a:t>
            </a: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07407E-6 L -0.32292 0.36759 " pathEditMode="relative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07407E-6 L -0.40954 0.19953 " pathEditMode="relative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7.40741E-7 L -0.43316 0.35694 " pathEditMode="relative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59259E-6 L 0.32292 0.27292 " pathEditMode="relative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7.40741E-6 L -0.08663 0.35695 " pathEditMode="relative" ptsTypes="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-0.08663 0.56713 " pathEditMode="relative" ptsTypes="AA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-0.63004 -0.11551 " pathEditMode="relative" ptsTypes="AA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838200"/>
          </a:xfrm>
        </p:spPr>
        <p:txBody>
          <a:bodyPr/>
          <a:lstStyle/>
          <a:p>
            <a:r>
              <a:rPr lang="it-IT" dirty="0" smtClean="0"/>
              <a:t>Roman </a:t>
            </a:r>
            <a:r>
              <a:rPr lang="it-IT" dirty="0" err="1" smtClean="0"/>
              <a:t>roads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196752"/>
            <a:ext cx="8686800" cy="1442790"/>
          </a:xfrm>
        </p:spPr>
        <p:txBody>
          <a:bodyPr/>
          <a:lstStyle/>
          <a:p>
            <a:r>
              <a:rPr lang="it-IT" dirty="0" smtClean="0"/>
              <a:t>Roman </a:t>
            </a:r>
            <a:r>
              <a:rPr lang="it-IT" dirty="0" err="1" smtClean="0"/>
              <a:t>soldiers</a:t>
            </a:r>
            <a:r>
              <a:rPr lang="it-IT" dirty="0" smtClean="0"/>
              <a:t> </a:t>
            </a:r>
            <a:r>
              <a:rPr lang="it-IT" dirty="0" err="1" smtClean="0"/>
              <a:t>build</a:t>
            </a:r>
            <a:r>
              <a:rPr lang="it-IT" dirty="0" smtClean="0"/>
              <a:t> long, </a:t>
            </a:r>
            <a:r>
              <a:rPr lang="it-IT" dirty="0" err="1" smtClean="0"/>
              <a:t>straight</a:t>
            </a:r>
            <a:r>
              <a:rPr lang="it-IT" dirty="0" smtClean="0"/>
              <a:t> </a:t>
            </a:r>
            <a:r>
              <a:rPr lang="it-IT" dirty="0" err="1" smtClean="0"/>
              <a:t>roads</a:t>
            </a:r>
            <a:r>
              <a:rPr lang="it-IT" dirty="0" smtClean="0"/>
              <a:t> </a:t>
            </a:r>
            <a:r>
              <a:rPr lang="it-IT" dirty="0" err="1" smtClean="0"/>
              <a:t>linking</a:t>
            </a:r>
            <a:r>
              <a:rPr lang="it-IT" dirty="0" smtClean="0"/>
              <a:t> </a:t>
            </a:r>
            <a:r>
              <a:rPr lang="it-IT" dirty="0" err="1" smtClean="0"/>
              <a:t>towns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over</a:t>
            </a:r>
            <a:r>
              <a:rPr lang="it-IT" dirty="0" smtClean="0"/>
              <a:t> the Empire.</a:t>
            </a:r>
            <a:endParaRPr lang="it-IT" dirty="0"/>
          </a:p>
        </p:txBody>
      </p:sp>
      <p:pic>
        <p:nvPicPr>
          <p:cNvPr id="4" name="Immagine 3" descr="roman-roads-map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348881"/>
            <a:ext cx="7344816" cy="4406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roman</a:t>
            </a:r>
            <a:r>
              <a:rPr lang="it-IT" dirty="0" smtClean="0"/>
              <a:t> </a:t>
            </a:r>
            <a:r>
              <a:rPr lang="it-IT" dirty="0" err="1" smtClean="0"/>
              <a:t>army</a:t>
            </a:r>
            <a:r>
              <a:rPr lang="it-IT" dirty="0" smtClean="0"/>
              <a:t>: </a:t>
            </a:r>
            <a:r>
              <a:rPr lang="it-IT" dirty="0" err="1" smtClean="0"/>
              <a:t>well</a:t>
            </a:r>
            <a:r>
              <a:rPr lang="it-IT" dirty="0" smtClean="0"/>
              <a:t> </a:t>
            </a:r>
            <a:r>
              <a:rPr lang="it-IT" dirty="0" err="1" smtClean="0"/>
              <a:t>trained</a:t>
            </a:r>
            <a:r>
              <a:rPr lang="it-IT" dirty="0" smtClean="0"/>
              <a:t> </a:t>
            </a:r>
            <a:r>
              <a:rPr lang="it-IT" dirty="0" err="1" smtClean="0"/>
              <a:t>soldiers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,,,</a:t>
            </a:r>
            <a:endParaRPr lang="it-I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44824"/>
            <a:ext cx="856895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 txBox="1">
            <a:spLocks/>
          </p:cNvSpPr>
          <p:nvPr/>
        </p:nvSpPr>
        <p:spPr>
          <a:xfrm>
            <a:off x="467544" y="5157192"/>
            <a:ext cx="2088232" cy="129614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</a:t>
            </a:r>
            <a:r>
              <a:rPr kumimoji="0" lang="it-IT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arrow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reccia in su 7"/>
          <p:cNvSpPr/>
          <p:nvPr/>
        </p:nvSpPr>
        <p:spPr>
          <a:xfrm>
            <a:off x="1619672" y="3212976"/>
            <a:ext cx="576064" cy="1872208"/>
          </a:xfrm>
          <a:prstGeom prst="upArrow">
            <a:avLst>
              <a:gd name="adj1" fmla="val 367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Segnaposto contenuto 2"/>
          <p:cNvSpPr txBox="1">
            <a:spLocks/>
          </p:cNvSpPr>
          <p:nvPr/>
        </p:nvSpPr>
        <p:spPr>
          <a:xfrm>
            <a:off x="2483768" y="5157192"/>
            <a:ext cx="2088232" cy="129614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it-IT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dagger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Freccia circolare in su 11"/>
          <p:cNvSpPr/>
          <p:nvPr/>
        </p:nvSpPr>
        <p:spPr>
          <a:xfrm rot="16200000">
            <a:off x="3022694" y="3270640"/>
            <a:ext cx="2747747" cy="82736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3" name="Segnaposto contenuto 2"/>
          <p:cNvSpPr txBox="1">
            <a:spLocks/>
          </p:cNvSpPr>
          <p:nvPr/>
        </p:nvSpPr>
        <p:spPr>
          <a:xfrm>
            <a:off x="4644008" y="5157192"/>
            <a:ext cx="2088232" cy="129614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it-IT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spear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reccia in su 13"/>
          <p:cNvSpPr/>
          <p:nvPr/>
        </p:nvSpPr>
        <p:spPr>
          <a:xfrm>
            <a:off x="5940152" y="3140968"/>
            <a:ext cx="576064" cy="1872208"/>
          </a:xfrm>
          <a:prstGeom prst="upArrow">
            <a:avLst>
              <a:gd name="adj1" fmla="val 367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Segnaposto contenuto 2"/>
          <p:cNvSpPr txBox="1">
            <a:spLocks/>
          </p:cNvSpPr>
          <p:nvPr/>
        </p:nvSpPr>
        <p:spPr>
          <a:xfrm>
            <a:off x="6588224" y="5157192"/>
            <a:ext cx="2088232" cy="129614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it-IT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sword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Freccia circolare in su 15"/>
          <p:cNvSpPr/>
          <p:nvPr/>
        </p:nvSpPr>
        <p:spPr>
          <a:xfrm rot="16200000">
            <a:off x="7560445" y="4113186"/>
            <a:ext cx="1944215" cy="43182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/>
      <p:bldP spid="12" grpId="0" animBg="1"/>
      <p:bldP spid="13" grpId="0"/>
      <p:bldP spid="14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roman hou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80728"/>
            <a:ext cx="9144000" cy="526348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9696" y="214536"/>
            <a:ext cx="8686800" cy="838200"/>
          </a:xfrm>
        </p:spPr>
        <p:txBody>
          <a:bodyPr/>
          <a:lstStyle/>
          <a:p>
            <a:r>
              <a:rPr lang="it-IT" dirty="0" err="1" smtClean="0"/>
              <a:t>Houses</a:t>
            </a:r>
            <a:r>
              <a:rPr lang="it-IT" dirty="0" smtClean="0"/>
              <a:t> in </a:t>
            </a:r>
            <a:r>
              <a:rPr lang="it-IT" dirty="0" err="1" smtClean="0"/>
              <a:t>rome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5661248"/>
            <a:ext cx="8892480" cy="1944216"/>
          </a:xfrm>
        </p:spPr>
        <p:txBody>
          <a:bodyPr>
            <a:normAutofit/>
          </a:bodyPr>
          <a:lstStyle/>
          <a:p>
            <a:r>
              <a:rPr lang="it-IT" b="1" dirty="0" err="1" smtClean="0">
                <a:solidFill>
                  <a:schemeClr val="accent2">
                    <a:lumMod val="75000"/>
                  </a:schemeClr>
                </a:solidFill>
              </a:rPr>
              <a:t>R</a:t>
            </a:r>
            <a:r>
              <a:rPr lang="it-IT" b="1" dirty="0" err="1" smtClean="0">
                <a:solidFill>
                  <a:schemeClr val="accent2">
                    <a:lumMod val="75000"/>
                  </a:schemeClr>
                </a:solidFill>
              </a:rPr>
              <a:t>ich</a:t>
            </a: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 people live in </a:t>
            </a:r>
            <a:r>
              <a:rPr lang="it-IT" b="1" dirty="0" err="1" smtClean="0">
                <a:solidFill>
                  <a:schemeClr val="accent2">
                    <a:lumMod val="75000"/>
                  </a:schemeClr>
                </a:solidFill>
              </a:rPr>
              <a:t>comfortable</a:t>
            </a: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b="1" dirty="0" err="1" smtClean="0">
                <a:solidFill>
                  <a:schemeClr val="accent2">
                    <a:lumMod val="75000"/>
                  </a:schemeClr>
                </a:solidFill>
              </a:rPr>
              <a:t>houses</a:t>
            </a: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b="1" dirty="0" err="1" smtClean="0">
                <a:solidFill>
                  <a:schemeClr val="accent2">
                    <a:lumMod val="75000"/>
                  </a:schemeClr>
                </a:solidFill>
              </a:rPr>
              <a:t>with</a:t>
            </a: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b="1" dirty="0" err="1" smtClean="0">
                <a:solidFill>
                  <a:schemeClr val="accent2">
                    <a:lumMod val="75000"/>
                  </a:schemeClr>
                </a:solidFill>
              </a:rPr>
              <a:t>large</a:t>
            </a: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b="1" dirty="0" err="1" smtClean="0">
                <a:solidFill>
                  <a:schemeClr val="accent2">
                    <a:lumMod val="75000"/>
                  </a:schemeClr>
                </a:solidFill>
              </a:rPr>
              <a:t>gardens</a:t>
            </a: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it-IT" b="1" dirty="0" err="1" smtClean="0">
                <a:solidFill>
                  <a:schemeClr val="accent2">
                    <a:lumMod val="75000"/>
                  </a:schemeClr>
                </a:solidFill>
              </a:rPr>
              <a:t>toilets</a:t>
            </a: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, water and </a:t>
            </a:r>
            <a:r>
              <a:rPr lang="it-IT" b="1" dirty="0" err="1" smtClean="0">
                <a:solidFill>
                  <a:schemeClr val="accent2">
                    <a:lumMod val="75000"/>
                  </a:schemeClr>
                </a:solidFill>
              </a:rPr>
              <a:t>central</a:t>
            </a: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b="1" dirty="0" err="1" smtClean="0">
                <a:solidFill>
                  <a:schemeClr val="accent2">
                    <a:lumMod val="75000"/>
                  </a:schemeClr>
                </a:solidFill>
              </a:rPr>
              <a:t>heating</a:t>
            </a: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838200"/>
          </a:xfrm>
        </p:spPr>
        <p:txBody>
          <a:bodyPr/>
          <a:lstStyle/>
          <a:p>
            <a:r>
              <a:rPr lang="it-IT" dirty="0" smtClean="0"/>
              <a:t>Roman </a:t>
            </a:r>
            <a:r>
              <a:rPr lang="it-IT" dirty="0" err="1" smtClean="0"/>
              <a:t>pastimes</a:t>
            </a:r>
            <a:r>
              <a:rPr lang="it-IT" dirty="0" smtClean="0"/>
              <a:t> 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484785"/>
            <a:ext cx="8443664" cy="1656184"/>
          </a:xfrm>
        </p:spPr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Romans</a:t>
            </a:r>
            <a:r>
              <a:rPr lang="it-IT" dirty="0" smtClean="0"/>
              <a:t> love </a:t>
            </a:r>
            <a:r>
              <a:rPr lang="it-IT" dirty="0" err="1" smtClean="0"/>
              <a:t>chariot</a:t>
            </a:r>
            <a:r>
              <a:rPr lang="it-IT" dirty="0" smtClean="0"/>
              <a:t> </a:t>
            </a:r>
            <a:r>
              <a:rPr lang="it-IT" dirty="0" err="1" smtClean="0"/>
              <a:t>races</a:t>
            </a:r>
            <a:r>
              <a:rPr lang="it-IT" dirty="0" smtClean="0"/>
              <a:t>. </a:t>
            </a:r>
            <a:r>
              <a:rPr lang="it-IT" dirty="0" err="1" smtClean="0"/>
              <a:t>They</a:t>
            </a:r>
            <a:r>
              <a:rPr lang="it-IT" dirty="0" smtClean="0"/>
              <a:t> take </a:t>
            </a:r>
            <a:r>
              <a:rPr lang="it-IT" dirty="0" err="1" smtClean="0"/>
              <a:t>place</a:t>
            </a:r>
            <a:r>
              <a:rPr lang="it-IT" dirty="0" smtClean="0"/>
              <a:t> at </a:t>
            </a:r>
            <a:r>
              <a:rPr lang="it-IT" dirty="0" err="1" smtClean="0"/>
              <a:t>ahuge</a:t>
            </a:r>
            <a:r>
              <a:rPr lang="it-IT" dirty="0" smtClean="0"/>
              <a:t> racetrack </a:t>
            </a:r>
            <a:r>
              <a:rPr lang="it-IT" dirty="0" err="1" smtClean="0"/>
              <a:t>called</a:t>
            </a:r>
            <a:r>
              <a:rPr lang="it-IT" dirty="0" smtClean="0"/>
              <a:t> “</a:t>
            </a:r>
            <a:r>
              <a:rPr lang="it-IT" dirty="0" err="1" smtClean="0"/>
              <a:t>circus</a:t>
            </a:r>
            <a:r>
              <a:rPr lang="it-IT" dirty="0" smtClean="0"/>
              <a:t>”</a:t>
            </a:r>
            <a:endParaRPr lang="it-IT" dirty="0"/>
          </a:p>
        </p:txBody>
      </p:sp>
      <p:pic>
        <p:nvPicPr>
          <p:cNvPr id="4" name="Immagine 3" descr="corsa-delle-bighe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708919"/>
            <a:ext cx="7992887" cy="37444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838200"/>
          </a:xfrm>
        </p:spPr>
        <p:txBody>
          <a:bodyPr/>
          <a:lstStyle/>
          <a:p>
            <a:r>
              <a:rPr lang="it-IT" dirty="0" smtClean="0"/>
              <a:t>Roman </a:t>
            </a:r>
            <a:r>
              <a:rPr lang="it-IT" dirty="0" err="1" smtClean="0"/>
              <a:t>pastimes</a:t>
            </a:r>
            <a:r>
              <a:rPr lang="it-IT" dirty="0" smtClean="0"/>
              <a:t> 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196752"/>
            <a:ext cx="8443664" cy="1656184"/>
          </a:xfrm>
        </p:spPr>
        <p:txBody>
          <a:bodyPr/>
          <a:lstStyle/>
          <a:p>
            <a:r>
              <a:rPr lang="it-IT" dirty="0" smtClean="0"/>
              <a:t>People </a:t>
            </a:r>
            <a:r>
              <a:rPr lang="it-IT" dirty="0" err="1" smtClean="0"/>
              <a:t>like</a:t>
            </a:r>
            <a:r>
              <a:rPr lang="it-IT" dirty="0" smtClean="0"/>
              <a:t> </a:t>
            </a:r>
            <a:r>
              <a:rPr lang="it-IT" dirty="0" err="1" smtClean="0"/>
              <a:t>watching</a:t>
            </a:r>
            <a:r>
              <a:rPr lang="it-IT" dirty="0" smtClean="0"/>
              <a:t> </a:t>
            </a:r>
            <a:r>
              <a:rPr lang="it-IT" dirty="0" err="1" smtClean="0"/>
              <a:t>gladiators</a:t>
            </a:r>
            <a:r>
              <a:rPr lang="it-IT" dirty="0" smtClean="0"/>
              <a:t>.</a:t>
            </a:r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err="1" smtClean="0"/>
              <a:t>Gladiators</a:t>
            </a:r>
            <a:r>
              <a:rPr lang="it-IT" dirty="0" smtClean="0"/>
              <a:t> </a:t>
            </a:r>
            <a:r>
              <a:rPr lang="it-IT" dirty="0" err="1" smtClean="0"/>
              <a:t>often</a:t>
            </a:r>
            <a:r>
              <a:rPr lang="it-IT" dirty="0" smtClean="0"/>
              <a:t> </a:t>
            </a:r>
            <a:r>
              <a:rPr lang="it-IT" dirty="0" err="1" smtClean="0"/>
              <a:t>die</a:t>
            </a:r>
            <a:r>
              <a:rPr lang="it-IT" dirty="0" smtClean="0"/>
              <a:t> in </a:t>
            </a:r>
            <a:r>
              <a:rPr lang="it-IT" dirty="0" err="1" smtClean="0"/>
              <a:t>these</a:t>
            </a:r>
            <a:r>
              <a:rPr lang="it-IT" dirty="0" smtClean="0"/>
              <a:t> </a:t>
            </a:r>
            <a:r>
              <a:rPr lang="it-IT" dirty="0" err="1" smtClean="0"/>
              <a:t>brutal</a:t>
            </a:r>
            <a:r>
              <a:rPr lang="it-IT" dirty="0" smtClean="0"/>
              <a:t> </a:t>
            </a:r>
            <a:r>
              <a:rPr lang="it-IT" dirty="0" err="1" smtClean="0"/>
              <a:t>fights</a:t>
            </a:r>
            <a:endParaRPr lang="it-IT" dirty="0"/>
          </a:p>
        </p:txBody>
      </p:sp>
      <p:pic>
        <p:nvPicPr>
          <p:cNvPr id="5" name="Immagine 4" descr="gladiator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458169"/>
            <a:ext cx="7632848" cy="4067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838200"/>
          </a:xfrm>
        </p:spPr>
        <p:txBody>
          <a:bodyPr/>
          <a:lstStyle/>
          <a:p>
            <a:r>
              <a:rPr lang="it-IT" dirty="0" smtClean="0"/>
              <a:t>Roman </a:t>
            </a:r>
            <a:r>
              <a:rPr lang="it-IT" dirty="0" err="1" smtClean="0"/>
              <a:t>pastimes</a:t>
            </a:r>
            <a:r>
              <a:rPr lang="it-IT" dirty="0" smtClean="0"/>
              <a:t> 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196752"/>
            <a:ext cx="8443664" cy="1656184"/>
          </a:xfrm>
        </p:spPr>
        <p:txBody>
          <a:bodyPr/>
          <a:lstStyle/>
          <a:p>
            <a:r>
              <a:rPr lang="it-IT" dirty="0" err="1" smtClean="0"/>
              <a:t>Most</a:t>
            </a:r>
            <a:r>
              <a:rPr lang="it-IT" dirty="0" smtClean="0"/>
              <a:t> </a:t>
            </a:r>
            <a:r>
              <a:rPr lang="it-IT" dirty="0" err="1" smtClean="0"/>
              <a:t>Romans</a:t>
            </a:r>
            <a:r>
              <a:rPr lang="it-IT" dirty="0" smtClean="0"/>
              <a:t> go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baths</a:t>
            </a:r>
            <a:r>
              <a:rPr lang="it-IT" dirty="0" smtClean="0"/>
              <a:t> </a:t>
            </a:r>
            <a:r>
              <a:rPr lang="it-IT" dirty="0" err="1" smtClean="0"/>
              <a:t>every</a:t>
            </a:r>
            <a:r>
              <a:rPr lang="it-IT" dirty="0" smtClean="0"/>
              <a:t> </a:t>
            </a:r>
            <a:r>
              <a:rPr lang="it-IT" dirty="0" err="1" smtClean="0"/>
              <a:t>day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relax, </a:t>
            </a:r>
            <a:r>
              <a:rPr lang="it-IT" dirty="0" err="1" smtClean="0"/>
              <a:t>exercise</a:t>
            </a:r>
            <a:r>
              <a:rPr lang="it-IT" dirty="0" smtClean="0"/>
              <a:t>, </a:t>
            </a:r>
            <a:r>
              <a:rPr lang="it-IT" dirty="0" err="1" smtClean="0"/>
              <a:t>meet</a:t>
            </a:r>
            <a:r>
              <a:rPr lang="it-IT" dirty="0" smtClean="0"/>
              <a:t> </a:t>
            </a:r>
            <a:r>
              <a:rPr lang="it-IT" dirty="0" err="1" smtClean="0"/>
              <a:t>friends</a:t>
            </a:r>
            <a:r>
              <a:rPr lang="it-IT" dirty="0" smtClean="0"/>
              <a:t> and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get</a:t>
            </a:r>
            <a:r>
              <a:rPr lang="it-IT" dirty="0" smtClean="0"/>
              <a:t> </a:t>
            </a:r>
            <a:r>
              <a:rPr lang="it-IT" dirty="0" err="1" smtClean="0"/>
              <a:t>themselves</a:t>
            </a:r>
            <a:r>
              <a:rPr lang="it-IT" dirty="0" smtClean="0"/>
              <a:t> </a:t>
            </a:r>
            <a:r>
              <a:rPr lang="it-IT" dirty="0" err="1" smtClean="0"/>
              <a:t>clean</a:t>
            </a:r>
            <a:endParaRPr lang="it-IT" dirty="0"/>
          </a:p>
        </p:txBody>
      </p:sp>
      <p:pic>
        <p:nvPicPr>
          <p:cNvPr id="2050" name="Picture 2" descr="http://www.thebathcourtyard.co.uk/images/Ba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817067"/>
            <a:ext cx="5238750" cy="3924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rra">
  <a:themeElements>
    <a:clrScheme name="Ter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er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er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367</TotalTime>
  <Words>134</Words>
  <Application>Microsoft Office PowerPoint</Application>
  <PresentationFormat>Presentazione su schermo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Terra</vt:lpstr>
      <vt:lpstr> ANCIENT ROME </vt:lpstr>
      <vt:lpstr>Diapositiva 2</vt:lpstr>
      <vt:lpstr>On this map, today we have…</vt:lpstr>
      <vt:lpstr>Roman roads</vt:lpstr>
      <vt:lpstr>The roman army: well trained soldiers with,,,</vt:lpstr>
      <vt:lpstr>Houses in rome</vt:lpstr>
      <vt:lpstr>Roman pastimes 1</vt:lpstr>
      <vt:lpstr>Roman pastimes 2</vt:lpstr>
      <vt:lpstr>Roman pastimes 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ANCIENT ROME </dc:title>
  <dc:creator>Paolo Iotti</dc:creator>
  <cp:lastModifiedBy>Paolo Iotti</cp:lastModifiedBy>
  <cp:revision>10</cp:revision>
  <dcterms:created xsi:type="dcterms:W3CDTF">2013-01-04T15:29:24Z</dcterms:created>
  <dcterms:modified xsi:type="dcterms:W3CDTF">2013-01-04T21:37:03Z</dcterms:modified>
</cp:coreProperties>
</file>