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57" r:id="rId3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9900"/>
    <a:srgbClr val="CC66FF"/>
    <a:srgbClr val="B2B2B2"/>
    <a:srgbClr val="0066FF"/>
    <a:srgbClr val="FF33CC"/>
    <a:srgbClr val="FF33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4" autoAdjust="0"/>
    <p:restoredTop sz="94660"/>
  </p:normalViewPr>
  <p:slideViewPr>
    <p:cSldViewPr>
      <p:cViewPr varScale="1">
        <p:scale>
          <a:sx n="106" d="100"/>
          <a:sy n="106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274C2-B937-412B-9515-CA35A72F5032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B4FEB-ED23-4E06-9454-4C3F41BF8E3B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5FEED-BBFE-4265-AC26-7DE97FC3144D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4ED03-2597-4F85-B92D-2728A1F7DC40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51CDE-4D16-4037-BBC4-D91AFDC331E7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48EA3-70A6-40B7-9312-AC700E5CAC06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77B086-6FD3-4807-AA3E-5937FCB3E853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D8ADE-E75B-442B-9CDE-33A8090CFDE8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3D78E-19B8-4386-9986-8157EA46F411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E6D8-2A5B-4FE5-93FF-524B1B13FDAF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CD26E-322E-41B7-AF81-4B42FA6C6A31}" type="slidenum">
              <a:rPr lang="cs-CZ"/>
              <a:pPr/>
              <a:t>‹N›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949249-9900-4036-A352-054B0B705ECA}" type="slidenum">
              <a:rPr lang="cs-CZ"/>
              <a:pPr/>
              <a:t>‹N›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mationlibrary.com/animation/23859/Penguin_fishes_2/" TargetMode="External"/><Relationship Id="rId2" Type="http://schemas.openxmlformats.org/officeDocument/2006/relationships/hyperlink" Target="http://elperro.planetaclix.pt/artwork/mainpics/iceberg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nimatedPenguin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41987" name="Picture 3" descr="th_002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19700"/>
            <a:ext cx="3084513" cy="1638300"/>
          </a:xfrm>
          <a:prstGeom prst="rect">
            <a:avLst/>
          </a:prstGeom>
          <a:noFill/>
        </p:spPr>
      </p:pic>
      <p:pic>
        <p:nvPicPr>
          <p:cNvPr id="41988" name="Picture 4" descr="Penguin_fishes_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349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house</a:t>
            </a: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282  words</a:t>
            </a: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349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diseases</a:t>
            </a: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349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furniture</a:t>
            </a: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63722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and much more</a:t>
            </a: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63722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environment</a:t>
            </a: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349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shops</a:t>
            </a:r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63722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sports</a:t>
            </a:r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>
            <a:off x="63722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film</a:t>
            </a:r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>
            <a:off x="2555875" y="4868863"/>
            <a:ext cx="4176713" cy="57626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800" b="1"/>
              <a:t>FIND  THE  ODD  WORD</a:t>
            </a:r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>
            <a:off x="3851275" y="6281738"/>
            <a:ext cx="5292725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animated, with sound, 37 slides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1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9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9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19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9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9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19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9"/>
                  </p:tgtEl>
                </p:cond>
              </p:nextCondLst>
            </p:seq>
          </p:childTnLst>
        </p:cTn>
      </p:par>
    </p:tnLst>
    <p:bldLst>
      <p:bldP spid="41989" grpId="0" animBg="1"/>
      <p:bldP spid="41992" grpId="0" animBg="1"/>
      <p:bldP spid="41993" grpId="0" animBg="1"/>
      <p:bldP spid="41994" grpId="0" animBg="1"/>
      <p:bldP spid="41995" grpId="0" animBg="1"/>
      <p:bldP spid="41996" grpId="0" animBg="1"/>
      <p:bldP spid="41997" grpId="0" animBg="1"/>
      <p:bldP spid="4199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073" name="Picture 25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083" name="Picture 35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088" name="AutoShape 40"/>
          <p:cNvSpPr>
            <a:spLocks noChangeArrowheads="1"/>
          </p:cNvSpPr>
          <p:nvPr/>
        </p:nvSpPr>
        <p:spPr bwMode="auto">
          <a:xfrm>
            <a:off x="349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chimney</a:t>
            </a:r>
          </a:p>
        </p:txBody>
      </p:sp>
      <p:sp>
        <p:nvSpPr>
          <p:cNvPr id="2089" name="AutoShape 41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house</a:t>
            </a:r>
          </a:p>
        </p:txBody>
      </p:sp>
      <p:sp>
        <p:nvSpPr>
          <p:cNvPr id="2090" name="AutoShape 42"/>
          <p:cNvSpPr>
            <a:spLocks noChangeArrowheads="1"/>
          </p:cNvSpPr>
          <p:nvPr/>
        </p:nvSpPr>
        <p:spPr bwMode="auto">
          <a:xfrm>
            <a:off x="349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roommate</a:t>
            </a:r>
          </a:p>
        </p:txBody>
      </p:sp>
      <p:sp>
        <p:nvSpPr>
          <p:cNvPr id="2091" name="AutoShape 43"/>
          <p:cNvSpPr>
            <a:spLocks noChangeArrowheads="1"/>
          </p:cNvSpPr>
          <p:nvPr/>
        </p:nvSpPr>
        <p:spPr bwMode="auto">
          <a:xfrm>
            <a:off x="349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fireplace</a:t>
            </a:r>
          </a:p>
        </p:txBody>
      </p:sp>
      <p:sp>
        <p:nvSpPr>
          <p:cNvPr id="2092" name="AutoShape 44"/>
          <p:cNvSpPr>
            <a:spLocks noChangeArrowheads="1"/>
          </p:cNvSpPr>
          <p:nvPr/>
        </p:nvSpPr>
        <p:spPr bwMode="auto">
          <a:xfrm>
            <a:off x="63722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living room</a:t>
            </a:r>
          </a:p>
        </p:txBody>
      </p:sp>
      <p:sp>
        <p:nvSpPr>
          <p:cNvPr id="2093" name="AutoShape 45"/>
          <p:cNvSpPr>
            <a:spLocks noChangeArrowheads="1"/>
          </p:cNvSpPr>
          <p:nvPr/>
        </p:nvSpPr>
        <p:spPr bwMode="auto">
          <a:xfrm>
            <a:off x="63722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garage</a:t>
            </a:r>
          </a:p>
        </p:txBody>
      </p:sp>
      <p:sp>
        <p:nvSpPr>
          <p:cNvPr id="2094" name="AutoShape 46"/>
          <p:cNvSpPr>
            <a:spLocks noChangeArrowheads="1"/>
          </p:cNvSpPr>
          <p:nvPr/>
        </p:nvSpPr>
        <p:spPr bwMode="auto">
          <a:xfrm>
            <a:off x="349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kitchen</a:t>
            </a:r>
          </a:p>
        </p:txBody>
      </p:sp>
      <p:sp>
        <p:nvSpPr>
          <p:cNvPr id="2095" name="AutoShape 47"/>
          <p:cNvSpPr>
            <a:spLocks noChangeArrowheads="1"/>
          </p:cNvSpPr>
          <p:nvPr/>
        </p:nvSpPr>
        <p:spPr bwMode="auto">
          <a:xfrm>
            <a:off x="63722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bathroom</a:t>
            </a:r>
          </a:p>
        </p:txBody>
      </p:sp>
      <p:sp>
        <p:nvSpPr>
          <p:cNvPr id="2096" name="AutoShape 48"/>
          <p:cNvSpPr>
            <a:spLocks noChangeArrowheads="1"/>
          </p:cNvSpPr>
          <p:nvPr/>
        </p:nvSpPr>
        <p:spPr bwMode="auto">
          <a:xfrm>
            <a:off x="63722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bedroom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3"/>
                  </p:tgtEl>
                </p:cond>
              </p:nextCondLst>
            </p:seq>
          </p:childTnLst>
        </p:cTn>
      </p:par>
    </p:tnLst>
    <p:bldLst>
      <p:bldP spid="2088" grpId="0" animBg="1"/>
      <p:bldP spid="2091" grpId="0" animBg="1"/>
      <p:bldP spid="2092" grpId="0" animBg="1"/>
      <p:bldP spid="2093" grpId="0" animBg="1"/>
      <p:bldP spid="2094" grpId="0" animBg="1"/>
      <p:bldP spid="2095" grpId="0" animBg="1"/>
      <p:bldP spid="209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409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410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263" y="3716338"/>
            <a:ext cx="1209675" cy="812800"/>
          </a:xfrm>
          <a:prstGeom prst="rect">
            <a:avLst/>
          </a:prstGeom>
          <a:noFill/>
        </p:spPr>
      </p:pic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349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desk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furniture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63722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library</a:t>
            </a:r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349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wardrobe</a:t>
            </a:r>
          </a:p>
        </p:txBody>
      </p: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34925" y="20605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coffee table</a:t>
            </a: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63722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chest of drawers</a:t>
            </a: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349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armchair</a:t>
            </a: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63722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shelf</a:t>
            </a:r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63722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sofa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</p:childTnLst>
        </p:cTn>
      </p:par>
    </p:tnLst>
    <p:bldLst>
      <p:bldP spid="4101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614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614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hovercraft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transport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track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ferry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lorry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punt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pram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bike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carriage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  <p:bldLst>
      <p:bldP spid="6149" grpId="0" animBg="1"/>
      <p:bldP spid="6152" grpId="0" animBg="1"/>
      <p:bldP spid="6153" grpId="0" animBg="1"/>
      <p:bldP spid="6154" grpId="0" animBg="1"/>
      <p:bldP spid="6155" grpId="0" animBg="1"/>
      <p:bldP spid="6156" grpId="0" animBg="1"/>
      <p:bldP spid="61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717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717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tie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clothes</a:t>
            </a: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sweeter</a:t>
            </a: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skirt</a:t>
            </a: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scarf</a:t>
            </a:r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gloves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bowtie</a:t>
            </a:r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socks</a:t>
            </a: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sweatshirt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</p:childTnLst>
        </p:cTn>
      </p:par>
    </p:tnLst>
    <p:bldLst>
      <p:bldP spid="7173" grpId="0" animBg="1"/>
      <p:bldP spid="7176" grpId="0" animBg="1"/>
      <p:bldP spid="7177" grpId="0" animBg="1"/>
      <p:bldP spid="7178" grpId="0" animBg="1"/>
      <p:bldP spid="7179" grpId="0" animBg="1"/>
      <p:bldP spid="7180" grpId="0" animBg="1"/>
      <p:bldP spid="71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819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819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bracelet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accessories</a:t>
            </a: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clock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ring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sunglasses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earrings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belt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necklace</a:t>
            </a:r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handbag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</p:childTnLst>
        </p:cTn>
      </p:par>
    </p:tnLst>
    <p:bldLst>
      <p:bldP spid="8197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921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922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bakery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shops</a:t>
            </a: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chemistry</a:t>
            </a: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butcher´s</a:t>
            </a: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toy shop</a:t>
            </a: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ironmonger´s</a:t>
            </a: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grocer´s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greengrocer´s</a:t>
            </a:r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chemist´s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</p:childTnLst>
        </p:cTn>
      </p:par>
    </p:tnLst>
    <p:bldLst>
      <p:bldP spid="9221" grpId="0" animBg="1"/>
      <p:bldP spid="9224" grpId="0" animBg="1"/>
      <p:bldP spid="9225" grpId="0" animBg="1"/>
      <p:bldP spid="9226" grpId="0" animBg="1"/>
      <p:bldP spid="9227" grpId="0" animBg="1"/>
      <p:bldP spid="9228" grpId="0" animBg="1"/>
      <p:bldP spid="92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024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024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IT</a:t>
            </a: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school subjects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Physician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Maths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Physics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Arts</a:t>
            </a: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Geography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History</a:t>
            </a: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</p:childTnLst>
        </p:cTn>
      </p:par>
    </p:tnLst>
    <p:bldLst>
      <p:bldP spid="10245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126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126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lawyer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jobs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prisoner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bricklayer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flight attendant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clerk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tailor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plumber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sailor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</p:childTnLst>
        </p:cTn>
      </p:par>
    </p:tnLst>
    <p:bldLst>
      <p:bldP spid="11269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229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229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peach</a:t>
            </a: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fruit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peer</a:t>
            </a:r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plum</a:t>
            </a:r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orange</a:t>
            </a: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apple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strawberry</a:t>
            </a: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pineapple</a:t>
            </a:r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apricot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</p:childTnLst>
        </p:cTn>
      </p:par>
    </p:tnLst>
    <p:bldLst>
      <p:bldP spid="12293" grpId="0" animBg="1"/>
      <p:bldP spid="12296" grpId="0" animBg="1"/>
      <p:bldP spid="12297" grpId="0" animBg="1"/>
      <p:bldP spid="12298" grpId="0" animBg="1"/>
      <p:bldP spid="12299" grpId="0" animBg="1"/>
      <p:bldP spid="12300" grpId="0" animBg="1"/>
      <p:bldP spid="1230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331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331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carrot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vegetable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celeb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celery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parsley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asparagus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onion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tomato</a:t>
            </a: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garlic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3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2"/>
                  </p:tgtEl>
                </p:cond>
              </p:nextCondLst>
            </p:seq>
          </p:childTnLst>
        </p:cTn>
      </p:par>
    </p:tnLst>
    <p:bldLst>
      <p:bldP spid="13317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433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434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flour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food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6407150" y="20605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chess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sugar</a:t>
            </a:r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milk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bread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butter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spread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sausage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3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6"/>
                  </p:tgtEl>
                </p:cond>
              </p:nextCondLst>
            </p:seq>
          </p:childTnLst>
        </p:cTn>
      </p:par>
    </p:tnLst>
    <p:bldLst>
      <p:bldP spid="14341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536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536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lion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animals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beer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wolf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reindeer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shark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penguin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owl</a:t>
            </a: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0"/>
                  </p:tgtEl>
                </p:cond>
              </p:nextCondLst>
            </p:seq>
          </p:childTnLst>
        </p:cTn>
      </p:par>
    </p:tnLst>
    <p:bldLst>
      <p:bldP spid="15365" grpId="0" animBg="1"/>
      <p:bldP spid="15368" grpId="0" animBg="1"/>
      <p:bldP spid="15369" grpId="0" animBg="1"/>
      <p:bldP spid="15370" grpId="0" animBg="1"/>
      <p:bldP spid="15371" grpId="0" animBg="1"/>
      <p:bldP spid="15372" grpId="0" animBg="1"/>
      <p:bldP spid="153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638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638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349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cat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pets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349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parcel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349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hamster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6372225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snake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63722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rabbit</a:t>
            </a: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34925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parrot</a:t>
            </a: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6372225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dog</a:t>
            </a:r>
          </a:p>
        </p:txBody>
      </p:sp>
      <p:sp>
        <p:nvSpPr>
          <p:cNvPr id="16397" name="AutoShape 13"/>
          <p:cNvSpPr>
            <a:spLocks noChangeArrowheads="1"/>
          </p:cNvSpPr>
          <p:nvPr/>
        </p:nvSpPr>
        <p:spPr bwMode="auto">
          <a:xfrm>
            <a:off x="637222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guinea pig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</p:childTnLst>
        </p:cTn>
      </p:par>
    </p:tnLst>
    <p:bldLst>
      <p:bldP spid="16389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741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741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hen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farm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morse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duck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donkey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turkey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goat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horse</a:t>
            </a:r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rooster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</p:childTnLst>
        </p:cTn>
      </p:par>
    </p:tnLst>
    <p:bldLst>
      <p:bldP spid="17413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843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843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lightning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weather</a:t>
            </a:r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vet</a:t>
            </a: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sunny</a:t>
            </a: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stormy</a:t>
            </a: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thunder</a:t>
            </a: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rainy</a:t>
            </a:r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chilly</a:t>
            </a:r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freezing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8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4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2"/>
                  </p:tgtEl>
                </p:cond>
              </p:nextCondLst>
            </p:seq>
          </p:childTnLst>
        </p:cTn>
      </p:par>
    </p:tnLst>
    <p:bldLst>
      <p:bldP spid="18437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1945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1946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lily</a:t>
            </a: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flowers</a:t>
            </a:r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conifer</a:t>
            </a: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tulip</a:t>
            </a:r>
          </a:p>
        </p:txBody>
      </p:sp>
      <p:sp>
        <p:nvSpPr>
          <p:cNvPr id="19465" name="AutoShape 9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snowdrop</a:t>
            </a:r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dandelion</a:t>
            </a:r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primula</a:t>
            </a:r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daffodil</a:t>
            </a:r>
          </a:p>
        </p:txBody>
      </p:sp>
      <p:sp>
        <p:nvSpPr>
          <p:cNvPr id="19469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9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6"/>
                  </p:tgtEl>
                </p:cond>
              </p:nextCondLst>
            </p:seq>
          </p:childTnLst>
        </p:cTn>
      </p:par>
    </p:tnLst>
    <p:bldLst>
      <p:bldP spid="19461" grpId="0" animBg="1"/>
      <p:bldP spid="19464" grpId="0" animBg="1"/>
      <p:bldP spid="19465" grpId="0" animBg="1"/>
      <p:bldP spid="19466" grpId="0" animBg="1"/>
      <p:bldP spid="19467" grpId="0" animBg="1"/>
      <p:bldP spid="19468" grpId="0" animBg="1"/>
      <p:bldP spid="1946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048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048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maple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trees</a:t>
            </a: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bush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cherry-tree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palm</a:t>
            </a: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spruce</a:t>
            </a: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birch</a:t>
            </a:r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pine</a:t>
            </a:r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oak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4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4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</p:childTnLst>
        </p:cTn>
      </p:par>
    </p:tnLst>
    <p:bldLst>
      <p:bldP spid="20485" grpId="0" animBg="1"/>
      <p:bldP spid="20488" grpId="0" animBg="1"/>
      <p:bldP spid="20489" grpId="0" animBg="1"/>
      <p:bldP spid="20490" grpId="0" animBg="1"/>
      <p:bldP spid="20491" grpId="0" animBg="1"/>
      <p:bldP spid="20492" grpId="0" animBg="1"/>
      <p:bldP spid="204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150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150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grandpa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family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ankle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cousin</a:t>
            </a: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fiance</a:t>
            </a:r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aunt</a:t>
            </a: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uncle</a:t>
            </a: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sibling</a:t>
            </a:r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nephew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5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5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1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1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4"/>
                  </p:tgtEl>
                </p:cond>
              </p:nextCondLst>
            </p:seq>
          </p:childTnLst>
        </p:cTn>
      </p:par>
    </p:tnLst>
    <p:bldLst>
      <p:bldP spid="21509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253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253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toe</a:t>
            </a: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body</a:t>
            </a: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mouse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heel</a:t>
            </a:r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forehead</a:t>
            </a: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calf</a:t>
            </a: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foot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shoulder</a:t>
            </a:r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knee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5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2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5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5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5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4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5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4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5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8"/>
                  </p:tgtEl>
                </p:cond>
              </p:nextCondLst>
            </p:seq>
          </p:childTnLst>
        </p:cTn>
      </p:par>
    </p:tnLst>
    <p:bldLst>
      <p:bldP spid="22533" grpId="0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355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355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easygoing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people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delicious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pig-headed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stubborn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kind-hearted</a:t>
            </a: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mean</a:t>
            </a: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generous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reliable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5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3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5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5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2"/>
                  </p:tgtEl>
                </p:cond>
              </p:nextCondLst>
            </p:seq>
          </p:childTnLst>
        </p:cTn>
      </p:par>
    </p:tnLst>
    <p:bldLst>
      <p:bldP spid="23557" grpId="0" animBg="1"/>
      <p:bldP spid="23560" grpId="0" animBg="1"/>
      <p:bldP spid="23561" grpId="0" animBg="1"/>
      <p:bldP spid="23562" grpId="0" animBg="1"/>
      <p:bldP spid="23563" grpId="0" animBg="1"/>
      <p:bldP spid="23564" grpId="0" animBg="1"/>
      <p:bldP spid="2356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457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458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horse racing</a:t>
            </a: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sports</a:t>
            </a: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dining</a:t>
            </a: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aerobics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shooting</a:t>
            </a: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scuba diving</a:t>
            </a: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figure skating</a:t>
            </a:r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hurdles</a:t>
            </a:r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handball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4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5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5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5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45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6"/>
                  </p:tgtEl>
                </p:cond>
              </p:nextCondLst>
            </p:seq>
          </p:childTnLst>
        </p:cTn>
      </p:par>
    </p:tnLst>
    <p:bldLst>
      <p:bldP spid="24581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560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560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flu</a:t>
            </a: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diseases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eyesight</a:t>
            </a:r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tonsilitis</a:t>
            </a:r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diarrhoea</a:t>
            </a:r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cough</a:t>
            </a:r>
          </a:p>
        </p:txBody>
      </p:sp>
      <p:sp>
        <p:nvSpPr>
          <p:cNvPr id="25611" name="AutoShape 11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sore throat</a:t>
            </a: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headache</a:t>
            </a: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toothache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6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5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5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56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0"/>
                  </p:tgtEl>
                </p:cond>
              </p:nextCondLst>
            </p:seq>
          </p:childTnLst>
        </p:cTn>
      </p:par>
    </p:tnLst>
    <p:bldLst>
      <p:bldP spid="25605" grpId="0" animBg="1"/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662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662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download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computer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roll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upload</a:t>
            </a:r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wireless</a:t>
            </a:r>
          </a:p>
        </p:txBody>
      </p:sp>
      <p:sp>
        <p:nvSpPr>
          <p:cNvPr id="26634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paste</a:t>
            </a:r>
          </a:p>
        </p:txBody>
      </p:sp>
      <p:sp>
        <p:nvSpPr>
          <p:cNvPr id="26635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cursor</a:t>
            </a:r>
          </a:p>
        </p:txBody>
      </p:sp>
      <p:sp>
        <p:nvSpPr>
          <p:cNvPr id="26636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browse</a:t>
            </a:r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display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6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2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66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6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66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66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6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6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4"/>
                  </p:tgtEl>
                </p:cond>
              </p:nextCondLst>
            </p:seq>
          </p:childTnLst>
        </p:cTn>
      </p:par>
    </p:tnLst>
    <p:bldLst>
      <p:bldP spid="26629" grpId="0" animBg="1"/>
      <p:bldP spid="26632" grpId="0" animBg="1"/>
      <p:bldP spid="26633" grpId="0" animBg="1"/>
      <p:bldP spid="26634" grpId="0" animBg="1"/>
      <p:bldP spid="26635" grpId="0" animBg="1"/>
      <p:bldP spid="26636" grpId="0" animBg="1"/>
      <p:bldP spid="266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765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765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beige</a:t>
            </a: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colours</a:t>
            </a:r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violent</a:t>
            </a:r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red</a:t>
            </a:r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silver</a:t>
            </a:r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white</a:t>
            </a:r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navy blue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grey</a:t>
            </a:r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6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76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6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6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76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6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76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8"/>
                  </p:tgtEl>
                </p:cond>
              </p:nextCondLst>
            </p:seq>
          </p:childTnLst>
        </p:cTn>
      </p:par>
    </p:tnLst>
    <p:bldLst>
      <p:bldP spid="27653" grpId="0" animBg="1"/>
      <p:bldP spid="27656" grpId="0" animBg="1"/>
      <p:bldP spid="27657" grpId="0" animBg="1"/>
      <p:bldP spid="27658" grpId="0" animBg="1"/>
      <p:bldP spid="27659" grpId="0" animBg="1"/>
      <p:bldP spid="27660" grpId="0" animBg="1"/>
      <p:bldP spid="2766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867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867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coin</a:t>
            </a: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money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chance</a:t>
            </a: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banknote</a:t>
            </a:r>
          </a:p>
        </p:txBody>
      </p:sp>
      <p:sp>
        <p:nvSpPr>
          <p:cNvPr id="28681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income</a:t>
            </a:r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cash</a:t>
            </a:r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account</a:t>
            </a:r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salary</a:t>
            </a:r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6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6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6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8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6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2"/>
                  </p:tgtEl>
                </p:cond>
              </p:nextCondLst>
            </p:seq>
          </p:childTnLst>
        </p:cTn>
      </p:par>
    </p:tnLst>
    <p:bldLst>
      <p:bldP spid="28677" grpId="0" animBg="1"/>
      <p:bldP spid="28680" grpId="0" animBg="1"/>
      <p:bldP spid="28681" grpId="0" animBg="1"/>
      <p:bldP spid="28682" grpId="0" animBg="1"/>
      <p:bldP spid="28683" grpId="0" animBg="1"/>
      <p:bldP spid="28684" grpId="0" animBg="1"/>
      <p:bldP spid="2868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2969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2970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violin</a:t>
            </a: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000" b="1"/>
              <a:t>musical instruments</a:t>
            </a:r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float</a:t>
            </a: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harp</a:t>
            </a:r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percussion</a:t>
            </a:r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saxophone</a:t>
            </a:r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xylophone</a:t>
            </a:r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bagpipes</a:t>
            </a:r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7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97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7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7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7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7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97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6"/>
                  </p:tgtEl>
                </p:cond>
              </p:nextCondLst>
            </p:seq>
          </p:childTnLst>
        </p:cTn>
      </p:par>
    </p:tnLst>
    <p:bldLst>
      <p:bldP spid="29701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072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072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actor</a:t>
            </a:r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film</a:t>
            </a:r>
          </a:p>
        </p:txBody>
      </p:sp>
      <p:sp>
        <p:nvSpPr>
          <p:cNvPr id="30727" name="AutoShape 7"/>
          <p:cNvSpPr>
            <a:spLocks noChangeArrowheads="1"/>
          </p:cNvSpPr>
          <p:nvPr/>
        </p:nvSpPr>
        <p:spPr bwMode="auto">
          <a:xfrm>
            <a:off x="6407150" y="20605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chapter</a:t>
            </a:r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blockbuster</a:t>
            </a:r>
          </a:p>
        </p:txBody>
      </p:sp>
      <p:sp>
        <p:nvSpPr>
          <p:cNvPr id="30729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character</a:t>
            </a:r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director</a:t>
            </a:r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plot</a:t>
            </a:r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screenplay</a:t>
            </a:r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thriller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7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7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0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0"/>
                  </p:tgtEl>
                </p:cond>
              </p:nextCondLst>
            </p:seq>
          </p:childTnLst>
        </p:cTn>
      </p:par>
    </p:tnLst>
    <p:bldLst>
      <p:bldP spid="30725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174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174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collecting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hobbies</a:t>
            </a: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gossiping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knitting</a:t>
            </a: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do-it-yourself</a:t>
            </a: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drawing</a:t>
            </a: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canoeing</a:t>
            </a:r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watching TV</a:t>
            </a:r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gardening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17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4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17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7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7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17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17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17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4"/>
                  </p:tgtEl>
                </p:cond>
              </p:nextCondLst>
            </p:seq>
          </p:childTnLst>
        </p:cTn>
      </p:par>
    </p:tnLst>
    <p:bldLst>
      <p:bldP spid="31749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277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277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resort</a:t>
            </a:r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holiday</a:t>
            </a:r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deadline</a:t>
            </a: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accommodation</a:t>
            </a:r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half board</a:t>
            </a:r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guide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package holiday</a:t>
            </a: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luggage</a:t>
            </a:r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flight ticket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7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7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7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2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7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27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8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27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8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2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8"/>
                  </p:tgtEl>
                </p:cond>
              </p:nextCondLst>
            </p:seq>
          </p:childTnLst>
        </p:cTn>
      </p:par>
    </p:tnLst>
    <p:bldLst>
      <p:bldP spid="32773" grpId="0" animBg="1"/>
      <p:bldP spid="32776" grpId="0" animBg="1"/>
      <p:bldP spid="32777" grpId="0" animBg="1"/>
      <p:bldP spid="32778" grpId="0" animBg="1"/>
      <p:bldP spid="32779" grpId="0" animBg="1"/>
      <p:bldP spid="32780" grpId="0" animBg="1"/>
      <p:bldP spid="3278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3795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3796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nativity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Christmas</a:t>
            </a: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fireworks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bell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sleigh</a:t>
            </a:r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reindeer</a:t>
            </a:r>
          </a:p>
        </p:txBody>
      </p:sp>
      <p:sp>
        <p:nvSpPr>
          <p:cNvPr id="33803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mistletoe</a:t>
            </a: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ornament</a:t>
            </a: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stocking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37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38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3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3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38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38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8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2"/>
                  </p:tgtEl>
                </p:cond>
              </p:nextCondLst>
            </p:seq>
          </p:childTnLst>
        </p:cTn>
      </p:par>
    </p:tnLst>
    <p:bldLst>
      <p:bldP spid="33797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4819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4820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drought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natural disasters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6407150" y="20605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rainforest</a:t>
            </a:r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earthquake</a:t>
            </a:r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volcanic eruption</a:t>
            </a:r>
          </a:p>
        </p:txBody>
      </p:sp>
      <p:sp>
        <p:nvSpPr>
          <p:cNvPr id="34826" name="AutoShape 10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famine</a:t>
            </a:r>
          </a:p>
        </p:txBody>
      </p:sp>
      <p:sp>
        <p:nvSpPr>
          <p:cNvPr id="34827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hurricane</a:t>
            </a:r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flood</a:t>
            </a:r>
          </a:p>
        </p:txBody>
      </p:sp>
      <p:sp>
        <p:nvSpPr>
          <p:cNvPr id="34829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tornado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8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8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48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8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48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48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8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8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6"/>
                  </p:tgtEl>
                </p:cond>
              </p:nextCondLst>
            </p:seq>
          </p:childTnLst>
        </p:cTn>
      </p:par>
    </p:tnLst>
    <p:bldLst>
      <p:bldP spid="34821" grpId="0" animBg="1"/>
      <p:bldP spid="34824" grpId="0" animBg="1"/>
      <p:bldP spid="34825" grpId="0" animBg="1"/>
      <p:bldP spid="34826" grpId="0" animBg="1"/>
      <p:bldP spid="34827" grpId="0" animBg="1"/>
      <p:bldP spid="34828" grpId="0" animBg="1"/>
      <p:bldP spid="348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5843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5844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deforestration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environment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puppy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acid rain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640715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recycling</a:t>
            </a:r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640715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landfill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0" y="19891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global warming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0" y="13414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pollution</a:t>
            </a: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>
            <a:off x="640715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ozone-friendly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8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8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8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58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8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8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58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0"/>
                  </p:tgtEl>
                </p:cond>
              </p:nextCondLst>
            </p:seq>
          </p:childTnLst>
        </p:cTn>
      </p:par>
    </p:tnLst>
    <p:bldLst>
      <p:bldP spid="35845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6867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6868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bake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preparing food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tip</a:t>
            </a: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peel</a:t>
            </a:r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roast</a:t>
            </a:r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slice</a:t>
            </a: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boil</a:t>
            </a: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fry</a:t>
            </a:r>
          </a:p>
        </p:txBody>
      </p:sp>
      <p:sp>
        <p:nvSpPr>
          <p:cNvPr id="36877" name="AutoShape 13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recipe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68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68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68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8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8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68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68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4"/>
                  </p:tgtEl>
                </p:cond>
              </p:nextCondLst>
            </p:seq>
          </p:childTnLst>
        </p:cTn>
      </p:par>
    </p:tnLst>
    <p:bldLst>
      <p:bldP spid="36869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AnimatedPenguin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3644900"/>
            <a:ext cx="1554163" cy="990600"/>
          </a:xfrm>
          <a:prstGeom prst="rect">
            <a:avLst/>
          </a:prstGeom>
          <a:noFill/>
        </p:spPr>
      </p:pic>
      <p:pic>
        <p:nvPicPr>
          <p:cNvPr id="37891" name="Picture 3" descr="th_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84513" y="4149725"/>
            <a:ext cx="3084513" cy="1638300"/>
          </a:xfrm>
          <a:prstGeom prst="rect">
            <a:avLst/>
          </a:prstGeom>
          <a:noFill/>
        </p:spPr>
      </p:pic>
      <p:pic>
        <p:nvPicPr>
          <p:cNvPr id="37892" name="Picture 4" descr="Penguin_fishes_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716338"/>
            <a:ext cx="1209675" cy="812800"/>
          </a:xfrm>
          <a:prstGeom prst="rect">
            <a:avLst/>
          </a:prstGeom>
          <a:noFill/>
        </p:spPr>
      </p:pic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comet</a:t>
            </a:r>
          </a:p>
        </p:txBody>
      </p:sp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3348038" y="444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space</a:t>
            </a:r>
          </a:p>
        </p:txBody>
      </p:sp>
      <p:sp>
        <p:nvSpPr>
          <p:cNvPr id="37895" name="AutoShape 7"/>
          <p:cNvSpPr>
            <a:spLocks noChangeArrowheads="1"/>
          </p:cNvSpPr>
          <p:nvPr/>
        </p:nvSpPr>
        <p:spPr bwMode="auto">
          <a:xfrm>
            <a:off x="640715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racket</a:t>
            </a:r>
          </a:p>
        </p:txBody>
      </p:sp>
      <p:sp>
        <p:nvSpPr>
          <p:cNvPr id="37896" name="AutoShape 8"/>
          <p:cNvSpPr>
            <a:spLocks noChangeArrowheads="1"/>
          </p:cNvSpPr>
          <p:nvPr/>
        </p:nvSpPr>
        <p:spPr bwMode="auto">
          <a:xfrm>
            <a:off x="0" y="6207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orbit</a:t>
            </a:r>
          </a:p>
        </p:txBody>
      </p:sp>
      <p:sp>
        <p:nvSpPr>
          <p:cNvPr id="37897" name="AutoShape 9"/>
          <p:cNvSpPr>
            <a:spLocks noChangeArrowheads="1"/>
          </p:cNvSpPr>
          <p:nvPr/>
        </p:nvSpPr>
        <p:spPr bwMode="auto">
          <a:xfrm>
            <a:off x="640715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satellite</a:t>
            </a:r>
          </a:p>
        </p:txBody>
      </p:sp>
      <p:sp>
        <p:nvSpPr>
          <p:cNvPr id="37898" name="AutoShape 10"/>
          <p:cNvSpPr>
            <a:spLocks noChangeArrowheads="1"/>
          </p:cNvSpPr>
          <p:nvPr/>
        </p:nvSpPr>
        <p:spPr bwMode="auto">
          <a:xfrm>
            <a:off x="640715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meteor</a:t>
            </a:r>
          </a:p>
        </p:txBody>
      </p:sp>
      <p:sp>
        <p:nvSpPr>
          <p:cNvPr id="37899" name="AutoShape 11"/>
          <p:cNvSpPr>
            <a:spLocks noChangeArrowheads="1"/>
          </p:cNvSpPr>
          <p:nvPr/>
        </p:nvSpPr>
        <p:spPr bwMode="auto">
          <a:xfrm>
            <a:off x="0" y="12684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universe</a:t>
            </a: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spaceship</a:t>
            </a:r>
          </a:p>
        </p:txBody>
      </p:sp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0" y="19161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planet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r Bean Hello.wav-16104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53 -0.00393 C 0.05278 0.00902 0.05625 0.01249 0.0724 0.01873 C 0.08056 0.02844 0.0717 0.02012 0.08299 0.02497 C 0.09028 0.02867 0.09601 0.03469 0.10452 0.03654 C 0.11216 0.03839 0.12795 0.04139 0.12795 0.04162 C 0.14202 0.04833 0.15486 0.05504 0.17084 0.0592 C 0.17934 0.07007 0.16754 0.05828 0.18976 0.06568 C 0.19167 0.06637 0.1915 0.06961 0.19375 0.07053 C 0.19671 0.07192 0.2007 0.07146 0.20452 0.07215 C 0.225 0.08279 0.19254 0.06683 0.22171 0.07701 C 0.22657 0.0784 0.23004 0.0814 0.23455 0.08348 C 0.23907 0.0858 0.2448 0.08557 0.24966 0.08672 C 0.26754 0.09065 0.28438 0.09343 0.30243 0.09482 C 0.3158 0.09852 0.32639 0.09875 0.34115 0.09967 C 0.36441 0.1043 0.38802 0.1043 0.41181 0.10615 C 0.43386 0.11702 0.49896 0.11239 0.50799 0.11262 C 0.52934 0.11471 0.54757 0.11794 0.56997 0.11933 C 0.58264 0.12557 0.59966 0.12419 0.61441 0.12557 C 0.64497 0.13298 0.6566 0.13113 0.69809 0.13205 C 0.73334 0.13506 0.76893 0.13968 0.80469 0.14176 C 0.82292 0.14593 0.84132 0.14801 0.86025 0.14986 C 0.8948 0.16073 1.02796 0.14778 1.08021 0.14662 C 1.09827 0.14223 1.08872 0.14385 1.11025 0.14176 C 1.12639 0.1339 1.13889 0.13483 1.15921 0.1339 C 1.18698 0.12789 1.21181 0.12974 1.24254 0.12904 C 1.26285 0.12557 1.28368 0.12141 1.30434 0.11933 C 1.32639 0.11101 1.32518 0.11447 1.35973 0.11586 C 1.37136 0.11817 1.38212 0.12072 1.39427 0.12072 " pathEditMode="relative" rAng="0" ptsTypes="fffffffffffffffffffffffffffA">
                                      <p:cBhvr>
                                        <p:cTn id="10" dur="5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" y="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oky Laugh-5766-Free-Loops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78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78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8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8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79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79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8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8"/>
                  </p:tgtEl>
                </p:cond>
              </p:nextCondLst>
            </p:seq>
          </p:childTnLst>
        </p:cTn>
      </p:par>
    </p:tnLst>
    <p:bldLst>
      <p:bldP spid="37893" grpId="0" animBg="1"/>
      <p:bldP spid="37896" grpId="0" animBg="1"/>
      <p:bldP spid="37897" grpId="0" animBg="1"/>
      <p:bldP spid="37898" grpId="0" animBg="1"/>
      <p:bldP spid="37899" grpId="0" animBg="1"/>
      <p:bldP spid="37900" grpId="0" animBg="1"/>
      <p:bldP spid="3790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39750" y="692150"/>
            <a:ext cx="8285163" cy="2282825"/>
          </a:xfrm>
          <a:prstGeom prst="rect">
            <a:avLst/>
          </a:prstGeom>
          <a:solidFill>
            <a:srgbClr val="00FFFF">
              <a:alpha val="8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2400" b="1"/>
              <a:t>Go to the next slide and find two words for each group.</a:t>
            </a:r>
          </a:p>
          <a:p>
            <a:r>
              <a:rPr lang="cs-CZ" sz="2400" b="1"/>
              <a:t>When you click on the word, it turns to the same colour </a:t>
            </a:r>
          </a:p>
          <a:p>
            <a:r>
              <a:rPr lang="cs-CZ" sz="2400" b="1"/>
              <a:t>as the name of the group.</a:t>
            </a:r>
          </a:p>
          <a:p>
            <a:endParaRPr lang="cs-CZ" sz="2400" b="1"/>
          </a:p>
          <a:p>
            <a:endParaRPr lang="cs-CZ" sz="2400" b="1"/>
          </a:p>
          <a:p>
            <a:r>
              <a:rPr lang="cs-CZ" sz="2400" b="1"/>
              <a:t>                                    GOOD  LUCK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AutoShape 6"/>
          <p:cNvSpPr>
            <a:spLocks noChangeArrowheads="1"/>
          </p:cNvSpPr>
          <p:nvPr/>
        </p:nvSpPr>
        <p:spPr bwMode="auto">
          <a:xfrm>
            <a:off x="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furniture</a:t>
            </a:r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203575" y="14843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shelf</a:t>
            </a:r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3203575" y="321310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chest of drawers</a:t>
            </a:r>
          </a:p>
        </p:txBody>
      </p:sp>
      <p:sp>
        <p:nvSpPr>
          <p:cNvPr id="38921" name="AutoShape 9"/>
          <p:cNvSpPr>
            <a:spLocks noChangeArrowheads="1"/>
          </p:cNvSpPr>
          <p:nvPr/>
        </p:nvSpPr>
        <p:spPr bwMode="auto">
          <a:xfrm>
            <a:off x="3203575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/>
              <a:t>t</a:t>
            </a:r>
            <a:r>
              <a:rPr lang="cs-CZ" sz="2400" b="1" i="1" u="sng"/>
              <a:t>ransport</a:t>
            </a: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6407150" y="328453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pram</a:t>
            </a:r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6407150" y="7651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carriage</a:t>
            </a: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6407150" y="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clothes</a:t>
            </a:r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0" y="400526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bowtie</a:t>
            </a: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>
            <a:off x="6407150" y="54451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scarf</a:t>
            </a: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3276600" y="24923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jobs</a:t>
            </a: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6407150" y="407670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clerk</a:t>
            </a:r>
          </a:p>
        </p:txBody>
      </p:sp>
      <p:sp>
        <p:nvSpPr>
          <p:cNvPr id="38929" name="AutoShape 17"/>
          <p:cNvSpPr>
            <a:spLocks noChangeArrowheads="1"/>
          </p:cNvSpPr>
          <p:nvPr/>
        </p:nvSpPr>
        <p:spPr bwMode="auto">
          <a:xfrm>
            <a:off x="3203575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plumber</a:t>
            </a:r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6407150" y="24923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environment</a:t>
            </a:r>
          </a:p>
        </p:txBody>
      </p:sp>
      <p:sp>
        <p:nvSpPr>
          <p:cNvPr id="38931" name="AutoShape 19"/>
          <p:cNvSpPr>
            <a:spLocks noChangeArrowheads="1"/>
          </p:cNvSpPr>
          <p:nvPr/>
        </p:nvSpPr>
        <p:spPr bwMode="auto">
          <a:xfrm>
            <a:off x="0" y="69215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landfill</a:t>
            </a:r>
          </a:p>
        </p:txBody>
      </p:sp>
      <p:sp>
        <p:nvSpPr>
          <p:cNvPr id="38932" name="AutoShape 20"/>
          <p:cNvSpPr>
            <a:spLocks noChangeArrowheads="1"/>
          </p:cNvSpPr>
          <p:nvPr/>
        </p:nvSpPr>
        <p:spPr bwMode="auto">
          <a:xfrm>
            <a:off x="0" y="14843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acid rain</a:t>
            </a:r>
          </a:p>
        </p:txBody>
      </p:sp>
      <p:sp>
        <p:nvSpPr>
          <p:cNvPr id="38933" name="AutoShape 21"/>
          <p:cNvSpPr>
            <a:spLocks noChangeArrowheads="1"/>
          </p:cNvSpPr>
          <p:nvPr/>
        </p:nvSpPr>
        <p:spPr bwMode="auto">
          <a:xfrm>
            <a:off x="0" y="249237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00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natural disasters</a:t>
            </a:r>
          </a:p>
        </p:txBody>
      </p:sp>
      <p:sp>
        <p:nvSpPr>
          <p:cNvPr id="38934" name="AutoShape 22"/>
          <p:cNvSpPr>
            <a:spLocks noChangeArrowheads="1"/>
          </p:cNvSpPr>
          <p:nvPr/>
        </p:nvSpPr>
        <p:spPr bwMode="auto">
          <a:xfrm>
            <a:off x="0" y="5373688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famine</a:t>
            </a:r>
          </a:p>
        </p:txBody>
      </p:sp>
      <p:sp>
        <p:nvSpPr>
          <p:cNvPr id="38935" name="AutoShape 23"/>
          <p:cNvSpPr>
            <a:spLocks noChangeArrowheads="1"/>
          </p:cNvSpPr>
          <p:nvPr/>
        </p:nvSpPr>
        <p:spPr bwMode="auto">
          <a:xfrm>
            <a:off x="3203575" y="54451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flood</a:t>
            </a:r>
          </a:p>
        </p:txBody>
      </p:sp>
      <p:sp>
        <p:nvSpPr>
          <p:cNvPr id="38936" name="AutoShape 24"/>
          <p:cNvSpPr>
            <a:spLocks noChangeArrowheads="1"/>
          </p:cNvSpPr>
          <p:nvPr/>
        </p:nvSpPr>
        <p:spPr bwMode="auto">
          <a:xfrm>
            <a:off x="0" y="472440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film</a:t>
            </a:r>
          </a:p>
        </p:txBody>
      </p:sp>
      <p:sp>
        <p:nvSpPr>
          <p:cNvPr id="38937" name="AutoShape 25"/>
          <p:cNvSpPr>
            <a:spLocks noChangeArrowheads="1"/>
          </p:cNvSpPr>
          <p:nvPr/>
        </p:nvSpPr>
        <p:spPr bwMode="auto">
          <a:xfrm>
            <a:off x="6407150" y="60928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blockbuster</a:t>
            </a:r>
          </a:p>
        </p:txBody>
      </p:sp>
      <p:sp>
        <p:nvSpPr>
          <p:cNvPr id="38938" name="AutoShape 26"/>
          <p:cNvSpPr>
            <a:spLocks noChangeArrowheads="1"/>
          </p:cNvSpPr>
          <p:nvPr/>
        </p:nvSpPr>
        <p:spPr bwMode="auto">
          <a:xfrm>
            <a:off x="3203575" y="400526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plot</a:t>
            </a:r>
          </a:p>
        </p:txBody>
      </p:sp>
      <p:sp>
        <p:nvSpPr>
          <p:cNvPr id="38939" name="AutoShape 27"/>
          <p:cNvSpPr>
            <a:spLocks noChangeArrowheads="1"/>
          </p:cNvSpPr>
          <p:nvPr/>
        </p:nvSpPr>
        <p:spPr bwMode="auto">
          <a:xfrm>
            <a:off x="3203575" y="47974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diseases</a:t>
            </a:r>
          </a:p>
        </p:txBody>
      </p:sp>
      <p:sp>
        <p:nvSpPr>
          <p:cNvPr id="38940" name="AutoShape 28"/>
          <p:cNvSpPr>
            <a:spLocks noChangeArrowheads="1"/>
          </p:cNvSpPr>
          <p:nvPr/>
        </p:nvSpPr>
        <p:spPr bwMode="auto">
          <a:xfrm>
            <a:off x="0" y="60928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cough</a:t>
            </a:r>
          </a:p>
        </p:txBody>
      </p:sp>
      <p:sp>
        <p:nvSpPr>
          <p:cNvPr id="38941" name="AutoShape 29"/>
          <p:cNvSpPr>
            <a:spLocks noChangeArrowheads="1"/>
          </p:cNvSpPr>
          <p:nvPr/>
        </p:nvSpPr>
        <p:spPr bwMode="auto">
          <a:xfrm>
            <a:off x="6407150" y="1484313"/>
            <a:ext cx="2736850" cy="576262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diarrhoea</a:t>
            </a:r>
          </a:p>
        </p:txBody>
      </p:sp>
      <p:sp>
        <p:nvSpPr>
          <p:cNvPr id="38942" name="AutoShape 30"/>
          <p:cNvSpPr>
            <a:spLocks noChangeArrowheads="1"/>
          </p:cNvSpPr>
          <p:nvPr/>
        </p:nvSpPr>
        <p:spPr bwMode="auto">
          <a:xfrm>
            <a:off x="6407150" y="47974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 i="1" u="sng"/>
              <a:t>animals</a:t>
            </a:r>
          </a:p>
        </p:txBody>
      </p:sp>
      <p:sp>
        <p:nvSpPr>
          <p:cNvPr id="38943" name="AutoShape 31"/>
          <p:cNvSpPr>
            <a:spLocks noChangeArrowheads="1"/>
          </p:cNvSpPr>
          <p:nvPr/>
        </p:nvSpPr>
        <p:spPr bwMode="auto">
          <a:xfrm>
            <a:off x="3203575" y="6092825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owl</a:t>
            </a:r>
          </a:p>
        </p:txBody>
      </p:sp>
      <p:sp>
        <p:nvSpPr>
          <p:cNvPr id="38944" name="AutoShape 32"/>
          <p:cNvSpPr>
            <a:spLocks noChangeArrowheads="1"/>
          </p:cNvSpPr>
          <p:nvPr/>
        </p:nvSpPr>
        <p:spPr bwMode="auto">
          <a:xfrm>
            <a:off x="0" y="3213100"/>
            <a:ext cx="2736850" cy="576263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b="1"/>
              <a:t>bear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89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89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89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89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89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9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FF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89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FF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89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89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389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389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389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89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89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89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66FF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89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66FF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89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4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89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4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89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6600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4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89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6600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44"/>
                  </p:tgtEl>
                </p:cond>
              </p:nextCondLst>
            </p:seq>
          </p:childTnLst>
        </p:cTn>
      </p:par>
    </p:tnLst>
    <p:bldLst>
      <p:bldP spid="38919" grpId="0" animBg="1"/>
      <p:bldP spid="38920" grpId="0" animBg="1"/>
      <p:bldP spid="38922" grpId="0" animBg="1"/>
      <p:bldP spid="38923" grpId="0" animBg="1"/>
      <p:bldP spid="38925" grpId="0" animBg="1"/>
      <p:bldP spid="38926" grpId="0" animBg="1"/>
      <p:bldP spid="38928" grpId="0" animBg="1"/>
      <p:bldP spid="38929" grpId="0" animBg="1"/>
      <p:bldP spid="38931" grpId="0" animBg="1"/>
      <p:bldP spid="38932" grpId="0" animBg="1"/>
      <p:bldP spid="38934" grpId="0" animBg="1"/>
      <p:bldP spid="38935" grpId="0" animBg="1"/>
      <p:bldP spid="38937" grpId="0" animBg="1"/>
      <p:bldP spid="38938" grpId="0" animBg="1"/>
      <p:bldP spid="38940" grpId="0" animBg="1"/>
      <p:bldP spid="38941" grpId="0" animBg="1"/>
      <p:bldP spid="38943" grpId="0" animBg="1"/>
      <p:bldP spid="3894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Links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>
                <a:hlinkClick r:id="rId2"/>
              </a:rPr>
              <a:t>http://elperro.planetaclix.pt/artwork/mainpics/iceberg.jpg</a:t>
            </a:r>
            <a:endParaRPr lang="cs-CZ"/>
          </a:p>
          <a:p>
            <a:r>
              <a:rPr lang="cs-CZ">
                <a:hlinkClick r:id="rId3"/>
              </a:rPr>
              <a:t>http://www.animationlibrary.com/animation/23859/Penguin_fishes_2/</a:t>
            </a:r>
            <a:r>
              <a:rPr lang="cs-CZ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428</Words>
  <Application>Microsoft Office PowerPoint</Application>
  <PresentationFormat>Presentazione su schermo (4:3)</PresentationFormat>
  <Paragraphs>353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39" baseType="lpstr">
      <vt:lpstr>Výchozí návrh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Links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 the odd one out</dc:title>
  <dc:creator>paolo iotti</dc:creator>
  <cp:lastModifiedBy>paolo</cp:lastModifiedBy>
  <cp:revision>67</cp:revision>
  <dcterms:created xsi:type="dcterms:W3CDTF">2010-12-17T14:51:16Z</dcterms:created>
  <dcterms:modified xsi:type="dcterms:W3CDTF">2011-03-20T21:11:30Z</dcterms:modified>
</cp:coreProperties>
</file>